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713" r:id="rId2"/>
    <p:sldId id="752" r:id="rId3"/>
    <p:sldId id="753" r:id="rId4"/>
    <p:sldId id="754" r:id="rId5"/>
    <p:sldId id="766" r:id="rId6"/>
    <p:sldId id="755" r:id="rId7"/>
    <p:sldId id="756" r:id="rId8"/>
  </p:sldIdLst>
  <p:sldSz cx="10287000" cy="6858000" type="35mm"/>
  <p:notesSz cx="6858000" cy="9144000"/>
  <p:defaultTextStyle>
    <a:defPPr>
      <a:defRPr lang="en-US"/>
    </a:defPPr>
    <a:lvl1pPr marL="0" algn="l" defTabSz="82267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67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22674" algn="l" defTabSz="82267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34154" algn="l" defTabSz="82267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45634" algn="l" defTabSz="82267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57114" algn="l" defTabSz="82267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68309" algn="l" defTabSz="82267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79789" algn="l" defTabSz="82267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91269" algn="l" defTabSz="822674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-4">
          <p15:clr>
            <a:srgbClr val="A4A3A4"/>
          </p15:clr>
        </p15:guide>
        <p15:guide id="2" pos="15398">
          <p15:clr>
            <a:srgbClr val="A4A3A4"/>
          </p15:clr>
        </p15:guide>
        <p15:guide id="3" orient="horz" pos="-2">
          <p15:clr>
            <a:srgbClr val="A4A3A4"/>
          </p15:clr>
        </p15:guide>
        <p15:guide id="4" pos="649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19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AA915"/>
    <a:srgbClr val="0963A2"/>
    <a:srgbClr val="005DAC"/>
    <a:srgbClr val="ECECF6"/>
    <a:srgbClr val="010BB6"/>
    <a:srgbClr val="DF0018"/>
    <a:srgbClr val="6EBA45"/>
    <a:srgbClr val="003755"/>
    <a:srgbClr val="EA618F"/>
    <a:srgbClr val="E6E5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05" autoAdjust="0"/>
    <p:restoredTop sz="99407" autoAdjust="0"/>
  </p:normalViewPr>
  <p:slideViewPr>
    <p:cSldViewPr snapToGrid="0" snapToObjects="1">
      <p:cViewPr varScale="1">
        <p:scale>
          <a:sx n="88" d="100"/>
          <a:sy n="88" d="100"/>
        </p:scale>
        <p:origin x="-1404" y="-108"/>
      </p:cViewPr>
      <p:guideLst>
        <p:guide orient="horz" pos="-4"/>
        <p:guide orient="horz" pos="-2"/>
        <p:guide pos="15398"/>
        <p:guide pos="649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9108"/>
    </p:cViewPr>
  </p:sorterViewPr>
  <p:notesViewPr>
    <p:cSldViewPr snapToGrid="0" snapToObjects="1">
      <p:cViewPr varScale="1">
        <p:scale>
          <a:sx n="68" d="100"/>
          <a:sy n="68" d="100"/>
        </p:scale>
        <p:origin x="-3336" y="-90"/>
      </p:cViewPr>
      <p:guideLst>
        <p:guide orient="horz" pos="2919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E65C9-C18D-4714-A223-BAE0E4577DCF}" type="datetimeFigureOut">
              <a:rPr lang="zh-CN" altLang="en-US" smtClean="0"/>
              <a:pPr/>
              <a:t>2019/3/13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61466-03CB-4B76-BC56-194112574E1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04272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Lato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Lato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3/13/2019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Lato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Lato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9388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1194" rtl="0" eaLnBrk="1" latinLnBrk="0" hangingPunct="1">
      <a:defRPr sz="1100" kern="1200">
        <a:solidFill>
          <a:schemeClr val="tx1"/>
        </a:solidFill>
        <a:latin typeface="Lato Light"/>
        <a:ea typeface="+mn-ea"/>
        <a:cs typeface="+mn-cs"/>
      </a:defRPr>
    </a:lvl1pPr>
    <a:lvl2pPr marL="411480" algn="l" defTabSz="411194" rtl="0" eaLnBrk="1" latinLnBrk="0" hangingPunct="1">
      <a:defRPr sz="1100" kern="1200">
        <a:solidFill>
          <a:schemeClr val="tx1"/>
        </a:solidFill>
        <a:latin typeface="Lato Light"/>
        <a:ea typeface="+mn-ea"/>
        <a:cs typeface="+mn-cs"/>
      </a:defRPr>
    </a:lvl2pPr>
    <a:lvl3pPr marL="822674" algn="l" defTabSz="411194" rtl="0" eaLnBrk="1" latinLnBrk="0" hangingPunct="1">
      <a:defRPr sz="1100" kern="1200">
        <a:solidFill>
          <a:schemeClr val="tx1"/>
        </a:solidFill>
        <a:latin typeface="Lato Light"/>
        <a:ea typeface="+mn-ea"/>
        <a:cs typeface="+mn-cs"/>
      </a:defRPr>
    </a:lvl3pPr>
    <a:lvl4pPr marL="1234154" algn="l" defTabSz="411194" rtl="0" eaLnBrk="1" latinLnBrk="0" hangingPunct="1">
      <a:defRPr sz="1100" kern="1200">
        <a:solidFill>
          <a:schemeClr val="tx1"/>
        </a:solidFill>
        <a:latin typeface="Lato Light"/>
        <a:ea typeface="+mn-ea"/>
        <a:cs typeface="+mn-cs"/>
      </a:defRPr>
    </a:lvl4pPr>
    <a:lvl5pPr marL="1645634" algn="l" defTabSz="411194" rtl="0" eaLnBrk="1" latinLnBrk="0" hangingPunct="1">
      <a:defRPr sz="1100" kern="1200">
        <a:solidFill>
          <a:schemeClr val="tx1"/>
        </a:solidFill>
        <a:latin typeface="Lato Light"/>
        <a:ea typeface="+mn-ea"/>
        <a:cs typeface="+mn-cs"/>
      </a:defRPr>
    </a:lvl5pPr>
    <a:lvl6pPr marL="2057114" algn="l" defTabSz="4111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68309" algn="l" defTabSz="4111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79789" algn="l" defTabSz="4111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91269" algn="l" defTabSz="4111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EC556-0E4F-4361-96C2-0C2CAFEAB7B8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EC556-0E4F-4361-96C2-0C2CAFEAB7B8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EC556-0E4F-4361-96C2-0C2CAFEAB7B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EC556-0E4F-4361-96C2-0C2CAFEAB7B8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EC556-0E4F-4361-96C2-0C2CAFEAB7B8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5224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EC556-0E4F-4361-96C2-0C2CAFEAB7B8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EC556-0E4F-4361-96C2-0C2CAFEAB7B8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404287" y="1978874"/>
            <a:ext cx="3845432" cy="4155281"/>
          </a:xfrm>
        </p:spPr>
        <p:txBody>
          <a:bodyPr anchor="t"/>
          <a:lstStyle>
            <a:lvl1pPr marL="0" indent="0" algn="ctr">
              <a:buNone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推拽图片替换</a:t>
            </a:r>
            <a:endParaRPr lang="en-US" altLang="zh-CN" dirty="0"/>
          </a:p>
          <a:p>
            <a:r>
              <a:rPr lang="zh-CN" altLang="en-US" dirty="0"/>
              <a:t>或点击更换图片图标</a:t>
            </a:r>
            <a:endParaRPr lang="id-ID" dirty="0"/>
          </a:p>
        </p:txBody>
      </p:sp>
      <p:sp>
        <p:nvSpPr>
          <p:cNvPr id="9" name="Oval 8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ptop Pro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1423710" y="2163534"/>
            <a:ext cx="3731609" cy="2769218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5663058" y="1876518"/>
            <a:ext cx="3661421" cy="2491082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 noChangeAspect="1"/>
          </p:cNvSpPr>
          <p:nvPr>
            <p:ph type="pic" sz="quarter" idx="15"/>
          </p:nvPr>
        </p:nvSpPr>
        <p:spPr>
          <a:xfrm>
            <a:off x="4243388" y="1260656"/>
            <a:ext cx="1800225" cy="21336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41" y="2195658"/>
            <a:ext cx="10286997" cy="2125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zh-CN" altLang="en-US" dirty="0"/>
              <a:t>推拽图片替换或点击更换图片图标</a:t>
            </a:r>
            <a:endParaRPr lang="id-ID" altLang="zh-CN" dirty="0"/>
          </a:p>
        </p:txBody>
      </p:sp>
      <p:sp>
        <p:nvSpPr>
          <p:cNvPr id="2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 noChangeAspect="1"/>
          </p:cNvSpPr>
          <p:nvPr>
            <p:ph type="pic" sz="quarter" idx="10"/>
          </p:nvPr>
        </p:nvSpPr>
        <p:spPr>
          <a:xfrm>
            <a:off x="1758703" y="2000250"/>
            <a:ext cx="2705696" cy="31384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2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eet_the_team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2"/>
          <p:cNvSpPr>
            <a:spLocks noGrp="1" noChangeAspect="1"/>
          </p:cNvSpPr>
          <p:nvPr>
            <p:ph type="pic" sz="quarter" idx="14"/>
          </p:nvPr>
        </p:nvSpPr>
        <p:spPr>
          <a:xfrm>
            <a:off x="1088684" y="2132954"/>
            <a:ext cx="1537691" cy="18245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18" name="Picture Placeholder 22"/>
          <p:cNvSpPr>
            <a:spLocks noGrp="1" noChangeAspect="1"/>
          </p:cNvSpPr>
          <p:nvPr>
            <p:ph type="pic" sz="quarter" idx="15"/>
          </p:nvPr>
        </p:nvSpPr>
        <p:spPr>
          <a:xfrm>
            <a:off x="3287881" y="2132954"/>
            <a:ext cx="1537691" cy="18245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19" name="Picture Placeholder 22"/>
          <p:cNvSpPr>
            <a:spLocks noGrp="1" noChangeAspect="1"/>
          </p:cNvSpPr>
          <p:nvPr>
            <p:ph type="pic" sz="quarter" idx="16"/>
          </p:nvPr>
        </p:nvSpPr>
        <p:spPr>
          <a:xfrm>
            <a:off x="5526444" y="2132954"/>
            <a:ext cx="1537691" cy="18245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sp>
        <p:nvSpPr>
          <p:cNvPr id="20" name="Picture Placeholder 22"/>
          <p:cNvSpPr>
            <a:spLocks noGrp="1" noChangeAspect="1"/>
          </p:cNvSpPr>
          <p:nvPr>
            <p:ph type="pic" sz="quarter" idx="17"/>
          </p:nvPr>
        </p:nvSpPr>
        <p:spPr>
          <a:xfrm>
            <a:off x="7707717" y="2132954"/>
            <a:ext cx="1537691" cy="18245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endParaRPr lang="id-ID" dirty="0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02" y="6213310"/>
            <a:ext cx="1447729" cy="354127"/>
          </a:xfrm>
          <a:prstGeom prst="rect">
            <a:avLst/>
          </a:prstGeom>
        </p:spPr>
      </p:pic>
      <p:sp>
        <p:nvSpPr>
          <p:cNvPr id="7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ftfolio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1" y="1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6" name="Picture Placeholder 2"/>
          <p:cNvSpPr>
            <a:spLocks noGrp="1" noChangeAspect="1"/>
          </p:cNvSpPr>
          <p:nvPr>
            <p:ph type="pic" sz="quarter" idx="16"/>
          </p:nvPr>
        </p:nvSpPr>
        <p:spPr>
          <a:xfrm>
            <a:off x="1" y="1981479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2057695" y="608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2057695" y="1982087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110634" y="-607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0" name="Picture Placeholder 2"/>
          <p:cNvSpPr>
            <a:spLocks noGrp="1" noChangeAspect="1"/>
          </p:cNvSpPr>
          <p:nvPr>
            <p:ph type="pic" sz="quarter" idx="20"/>
          </p:nvPr>
        </p:nvSpPr>
        <p:spPr>
          <a:xfrm>
            <a:off x="4110634" y="1980871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sz="quarter" idx="21"/>
          </p:nvPr>
        </p:nvSpPr>
        <p:spPr>
          <a:xfrm>
            <a:off x="6158925" y="1216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sz="quarter" idx="22"/>
          </p:nvPr>
        </p:nvSpPr>
        <p:spPr>
          <a:xfrm>
            <a:off x="6158925" y="1982694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3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8219906" y="1216"/>
            <a:ext cx="2067094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4" name="Picture Placeholder 2"/>
          <p:cNvSpPr>
            <a:spLocks noGrp="1" noChangeAspect="1"/>
          </p:cNvSpPr>
          <p:nvPr>
            <p:ph type="pic" sz="quarter" idx="24"/>
          </p:nvPr>
        </p:nvSpPr>
        <p:spPr>
          <a:xfrm>
            <a:off x="8219906" y="1982694"/>
            <a:ext cx="2067094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02" y="6213310"/>
            <a:ext cx="1447729" cy="354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ftfolio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1" y="1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2057695" y="1982087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4110634" y="-607"/>
            <a:ext cx="2057692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sz="quarter" idx="22"/>
          </p:nvPr>
        </p:nvSpPr>
        <p:spPr>
          <a:xfrm>
            <a:off x="6177730" y="1982694"/>
            <a:ext cx="2143070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43" name="Picture Placeholder 2"/>
          <p:cNvSpPr>
            <a:spLocks noGrp="1" noChangeAspect="1"/>
          </p:cNvSpPr>
          <p:nvPr>
            <p:ph type="pic" sz="quarter" idx="23"/>
          </p:nvPr>
        </p:nvSpPr>
        <p:spPr>
          <a:xfrm>
            <a:off x="8219906" y="1216"/>
            <a:ext cx="2067094" cy="19808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02" y="6213310"/>
            <a:ext cx="1447729" cy="354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2" y="-1"/>
            <a:ext cx="10287000" cy="3230218"/>
          </a:xfrm>
        </p:spPr>
        <p:txBody>
          <a:bodyPr rtlCol="0">
            <a:normAutofit/>
          </a:bodyPr>
          <a:lstStyle>
            <a:lvl1pPr marL="0" indent="0">
              <a:buNone/>
              <a:defRPr sz="9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02" y="6213310"/>
            <a:ext cx="1447729" cy="354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_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2" y="-1"/>
            <a:ext cx="10287000" cy="3230218"/>
          </a:xfrm>
        </p:spPr>
        <p:txBody>
          <a:bodyPr rtlCol="0">
            <a:normAutofit/>
          </a:bodyPr>
          <a:lstStyle>
            <a:lvl1pPr marL="0" indent="0">
              <a:buNone/>
              <a:defRPr sz="9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1295906" y="1233378"/>
            <a:ext cx="1991974" cy="4225173"/>
          </a:xfrm>
        </p:spPr>
        <p:txBody>
          <a:bodyPr rtlCol="0">
            <a:normAutofit/>
          </a:bodyPr>
          <a:lstStyle>
            <a:lvl1pPr marL="0" indent="0">
              <a:buNone/>
              <a:defRPr sz="900">
                <a:latin typeface="Raleway Light"/>
                <a:cs typeface="Raleway Light"/>
              </a:defRPr>
            </a:lvl1pPr>
          </a:lstStyle>
          <a:p>
            <a:pPr lvl="0"/>
            <a:endParaRPr lang="en-US" noProof="0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02" y="6213310"/>
            <a:ext cx="1447729" cy="354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_fea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"/>
          <p:cNvSpPr>
            <a:spLocks noGrp="1" noChangeAspect="1"/>
          </p:cNvSpPr>
          <p:nvPr>
            <p:ph type="pic" sz="quarter" idx="13"/>
          </p:nvPr>
        </p:nvSpPr>
        <p:spPr>
          <a:xfrm>
            <a:off x="-2" y="-1"/>
            <a:ext cx="10287000" cy="3230218"/>
          </a:xfrm>
        </p:spPr>
        <p:txBody>
          <a:bodyPr rtlCol="0">
            <a:normAutofit/>
          </a:bodyPr>
          <a:lstStyle>
            <a:lvl1pPr marL="0" indent="0">
              <a:buNone/>
              <a:defRPr sz="9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lvl="0"/>
            <a:endParaRPr lang="en-US" noProof="0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02" y="6213310"/>
            <a:ext cx="1447729" cy="3541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ftfolio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 noChangeAspect="1"/>
          </p:cNvSpPr>
          <p:nvPr>
            <p:ph type="pic" sz="quarter" idx="11"/>
          </p:nvPr>
        </p:nvSpPr>
        <p:spPr>
          <a:xfrm>
            <a:off x="3797350" y="1779589"/>
            <a:ext cx="2694979" cy="22669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sz="quarter" idx="12"/>
          </p:nvPr>
        </p:nvSpPr>
        <p:spPr>
          <a:xfrm>
            <a:off x="6588771" y="1779589"/>
            <a:ext cx="2713732" cy="22669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1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1021030" y="1795468"/>
            <a:ext cx="2701311" cy="22510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/>
                </a:solidFill>
              </a:defRPr>
            </a:lvl1pPr>
          </a:lstStyle>
          <a:p>
            <a:endParaRPr lang="id-ID" dirty="0"/>
          </a:p>
        </p:txBody>
      </p: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02" y="6213310"/>
            <a:ext cx="1447729" cy="354127"/>
          </a:xfrm>
          <a:prstGeom prst="rect">
            <a:avLst/>
          </a:prstGeom>
        </p:spPr>
      </p:pic>
      <p:sp>
        <p:nvSpPr>
          <p:cNvPr id="7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folio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3"/>
          <p:cNvSpPr>
            <a:spLocks noGrp="1" noChangeAspect="1"/>
          </p:cNvSpPr>
          <p:nvPr>
            <p:ph type="pic" sz="quarter" idx="11"/>
          </p:nvPr>
        </p:nvSpPr>
        <p:spPr>
          <a:xfrm>
            <a:off x="3194148" y="1625400"/>
            <a:ext cx="1955316" cy="2315293"/>
          </a:xfrm>
          <a:effectLst/>
        </p:spPr>
        <p:txBody>
          <a:bodyPr>
            <a:normAutofit/>
          </a:bodyPr>
          <a:lstStyle>
            <a:lvl1pPr marL="0" indent="0">
              <a:buNone/>
              <a:defRPr sz="19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13"/>
          <p:cNvSpPr>
            <a:spLocks noGrp="1" noChangeAspect="1"/>
          </p:cNvSpPr>
          <p:nvPr>
            <p:ph type="pic" sz="quarter" idx="13"/>
          </p:nvPr>
        </p:nvSpPr>
        <p:spPr>
          <a:xfrm>
            <a:off x="5205700" y="1614260"/>
            <a:ext cx="3961547" cy="4634299"/>
          </a:xfrm>
          <a:effectLst/>
        </p:spPr>
        <p:txBody>
          <a:bodyPr>
            <a:normAutofit/>
          </a:bodyPr>
          <a:lstStyle>
            <a:lvl1pPr marL="0" indent="0">
              <a:buNone/>
              <a:defRPr sz="19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13"/>
          <p:cNvSpPr>
            <a:spLocks noGrp="1" noChangeAspect="1"/>
          </p:cNvSpPr>
          <p:nvPr>
            <p:ph type="pic" sz="quarter" idx="16"/>
          </p:nvPr>
        </p:nvSpPr>
        <p:spPr>
          <a:xfrm>
            <a:off x="1179303" y="3933267"/>
            <a:ext cx="1955315" cy="231529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19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02" y="6213310"/>
            <a:ext cx="1447729" cy="354127"/>
          </a:xfrm>
          <a:prstGeom prst="rect">
            <a:avLst/>
          </a:prstGeom>
        </p:spPr>
      </p:pic>
      <p:sp>
        <p:nvSpPr>
          <p:cNvPr id="7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folio-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 noChangeAspect="1"/>
          </p:cNvSpPr>
          <p:nvPr>
            <p:ph type="pic" sz="quarter" idx="14"/>
          </p:nvPr>
        </p:nvSpPr>
        <p:spPr>
          <a:xfrm>
            <a:off x="706871" y="2440695"/>
            <a:ext cx="3429572" cy="3824637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endParaRPr lang="en-US" dirty="0"/>
          </a:p>
        </p:txBody>
      </p:sp>
      <p:sp>
        <p:nvSpPr>
          <p:cNvPr id="18" name="Picture Placeholder 12"/>
          <p:cNvSpPr>
            <a:spLocks noGrp="1" noChangeAspect="1"/>
          </p:cNvSpPr>
          <p:nvPr>
            <p:ph type="pic" sz="quarter" idx="15"/>
          </p:nvPr>
        </p:nvSpPr>
        <p:spPr>
          <a:xfrm>
            <a:off x="4132837" y="4353014"/>
            <a:ext cx="1809406" cy="1912319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endParaRPr lang="en-US" dirty="0"/>
          </a:p>
        </p:txBody>
      </p:sp>
      <p:sp>
        <p:nvSpPr>
          <p:cNvPr id="19" name="Picture Placeholder 12"/>
          <p:cNvSpPr>
            <a:spLocks noGrp="1" noChangeAspect="1"/>
          </p:cNvSpPr>
          <p:nvPr>
            <p:ph type="pic" sz="quarter" idx="16"/>
          </p:nvPr>
        </p:nvSpPr>
        <p:spPr>
          <a:xfrm>
            <a:off x="5934186" y="4353014"/>
            <a:ext cx="1809406" cy="1912319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endParaRPr lang="en-US" dirty="0"/>
          </a:p>
        </p:txBody>
      </p:sp>
      <p:sp>
        <p:nvSpPr>
          <p:cNvPr id="20" name="Picture Placeholder 12"/>
          <p:cNvSpPr>
            <a:spLocks noGrp="1" noChangeAspect="1"/>
          </p:cNvSpPr>
          <p:nvPr>
            <p:ph type="pic" sz="quarter" idx="17"/>
          </p:nvPr>
        </p:nvSpPr>
        <p:spPr>
          <a:xfrm>
            <a:off x="7730244" y="4353014"/>
            <a:ext cx="1809406" cy="1912319"/>
          </a:xfrm>
        </p:spPr>
        <p:txBody>
          <a:bodyPr>
            <a:normAutofit/>
          </a:bodyPr>
          <a:lstStyle>
            <a:lvl1pPr>
              <a:defRPr sz="1300"/>
            </a:lvl1pPr>
          </a:lstStyle>
          <a:p>
            <a:endParaRPr lang="en-US" dirty="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4402" y="6213310"/>
            <a:ext cx="1447729" cy="354127"/>
          </a:xfrm>
          <a:prstGeom prst="rect">
            <a:avLst/>
          </a:prstGeom>
        </p:spPr>
      </p:pic>
      <p:sp>
        <p:nvSpPr>
          <p:cNvPr id="7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 noChangeAspect="1"/>
          </p:cNvSpPr>
          <p:nvPr>
            <p:ph type="pic" sz="quarter" idx="13"/>
          </p:nvPr>
        </p:nvSpPr>
        <p:spPr>
          <a:xfrm>
            <a:off x="-1340" y="0"/>
            <a:ext cx="10287000" cy="6858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19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-Sup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1154389" y="1603015"/>
            <a:ext cx="1063076" cy="1258811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buNone/>
              <a:defRPr sz="1100" baseline="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推拽图片到这里</a:t>
            </a:r>
            <a:endParaRPr lang="en-US" dirty="0"/>
          </a:p>
        </p:txBody>
      </p:sp>
      <p:sp>
        <p:nvSpPr>
          <p:cNvPr id="75" name="Picture Placeholder 13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3488510" y="1592554"/>
            <a:ext cx="1063076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1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推拽图片到这里</a:t>
            </a:r>
            <a:endParaRPr lang="en-US" altLang="zh-CN" dirty="0"/>
          </a:p>
        </p:txBody>
      </p:sp>
      <p:sp>
        <p:nvSpPr>
          <p:cNvPr id="76" name="Picture Placeholder 13"/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5771239" y="1609007"/>
            <a:ext cx="1063076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822674" rtl="0" eaLnBrk="1" fontAlgn="auto" latinLnBrk="0" hangingPunct="1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1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推拽图片到这里</a:t>
            </a:r>
            <a:endParaRPr lang="en-US" altLang="zh-CN" dirty="0"/>
          </a:p>
        </p:txBody>
      </p:sp>
      <p:sp>
        <p:nvSpPr>
          <p:cNvPr id="77" name="Picture Placeholder 13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8069901" y="1609007"/>
            <a:ext cx="1063076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822674" rtl="0" eaLnBrk="1" fontAlgn="auto" latinLnBrk="0" hangingPunct="1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1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推拽图片到这里</a:t>
            </a:r>
            <a:endParaRPr lang="en-US" altLang="zh-CN" dirty="0"/>
          </a:p>
        </p:txBody>
      </p:sp>
      <p:sp>
        <p:nvSpPr>
          <p:cNvPr id="78" name="Picture Placeholder 13"/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6930780" y="4054258"/>
            <a:ext cx="1063076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1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推拽图片到这里</a:t>
            </a:r>
            <a:endParaRPr lang="en-US" altLang="zh-CN" dirty="0"/>
          </a:p>
        </p:txBody>
      </p:sp>
      <p:sp>
        <p:nvSpPr>
          <p:cNvPr id="79" name="Picture Placeholder 13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640233" y="4054258"/>
            <a:ext cx="1063076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822674" rtl="0" eaLnBrk="1" fontAlgn="auto" latinLnBrk="0" hangingPunct="1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1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推拽图片到这里</a:t>
            </a:r>
            <a:endParaRPr lang="en-US" altLang="zh-CN" dirty="0"/>
          </a:p>
        </p:txBody>
      </p:sp>
      <p:sp>
        <p:nvSpPr>
          <p:cNvPr id="80" name="Picture Placeholder 13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325436" y="4040047"/>
            <a:ext cx="1063076" cy="1258811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822674" rtl="0" eaLnBrk="1" fontAlgn="auto" latinLnBrk="0" hangingPunct="1">
              <a:lnSpc>
                <a:spcPct val="13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11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推拽图片到这里</a:t>
            </a:r>
            <a:endParaRPr lang="en-US" altLang="zh-CN" dirty="0"/>
          </a:p>
        </p:txBody>
      </p:sp>
      <p:sp>
        <p:nvSpPr>
          <p:cNvPr id="7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/>
          <p:cNvSpPr>
            <a:spLocks noGrp="1" noChangeAspect="1"/>
          </p:cNvSpPr>
          <p:nvPr>
            <p:ph type="pic" sz="quarter" idx="10"/>
          </p:nvPr>
        </p:nvSpPr>
        <p:spPr>
          <a:xfrm>
            <a:off x="0" y="1709862"/>
            <a:ext cx="10287000" cy="3158274"/>
          </a:xfrm>
        </p:spPr>
        <p:txBody>
          <a:bodyPr>
            <a:normAutofit/>
          </a:bodyPr>
          <a:lstStyle>
            <a:lvl1pPr marL="0" indent="0">
              <a:buNone/>
              <a:defRPr sz="19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Oval 6"/>
          <p:cNvSpPr/>
          <p:nvPr userDrawn="1"/>
        </p:nvSpPr>
        <p:spPr>
          <a:xfrm>
            <a:off x="9713991" y="236686"/>
            <a:ext cx="404688" cy="479505"/>
          </a:xfrm>
          <a:prstGeom prst="ellipse">
            <a:avLst/>
          </a:prstGeom>
          <a:solidFill>
            <a:srgbClr val="EAA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1140" tIns="20570" rIns="41140" bIns="20570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9724773" y="339629"/>
            <a:ext cx="395363" cy="283122"/>
          </a:xfrm>
          <a:prstGeom prst="rect">
            <a:avLst/>
          </a:prstGeom>
          <a:noFill/>
        </p:spPr>
        <p:txBody>
          <a:bodyPr wrap="none" lIns="82263" tIns="41132" rIns="82263" bIns="41132" rtlCol="0">
            <a:spAutoFit/>
          </a:bodyPr>
          <a:lstStyle/>
          <a:p>
            <a:pPr algn="ctr"/>
            <a:fld id="{260E2A6B-A809-4840-BF14-8648BC0BDF87}" type="slidenum">
              <a:rPr lang="id-ID" sz="13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aleway Light"/>
              </a:rPr>
              <a:pPr algn="ctr"/>
              <a:t>‹#›</a:t>
            </a:fld>
            <a:endParaRPr lang="id-ID" sz="1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Raleway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C:\Users\lenovo\Desktop\图片1.png图片1"/>
          <p:cNvPicPr>
            <a:picLocks noChangeAspect="1"/>
          </p:cNvPicPr>
          <p:nvPr userDrawn="1"/>
        </p:nvPicPr>
        <p:blipFill>
          <a:blip r:embed="rId25" cstate="print"/>
          <a:srcRect/>
          <a:stretch>
            <a:fillRect/>
          </a:stretch>
        </p:blipFill>
        <p:spPr>
          <a:xfrm>
            <a:off x="-14195" y="3200"/>
            <a:ext cx="10290216" cy="6850743"/>
          </a:xfrm>
          <a:prstGeom prst="rect">
            <a:avLst/>
          </a:prstGeom>
          <a:solidFill>
            <a:srgbClr val="0963A2"/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2" y="365129"/>
            <a:ext cx="8872537" cy="1325563"/>
          </a:xfrm>
          <a:prstGeom prst="rect">
            <a:avLst/>
          </a:prstGeom>
        </p:spPr>
        <p:txBody>
          <a:bodyPr vert="horz" lIns="82279" tIns="41140" rIns="82279" bIns="41140" rtlCol="0" anchor="ctr">
            <a:normAutofit/>
          </a:bodyPr>
          <a:lstStyle/>
          <a:p>
            <a:r>
              <a:rPr lang="zh-CN" altLang="en-US" dirty="0"/>
              <a:t>点击编辑主标题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2" y="1825625"/>
            <a:ext cx="8872537" cy="4351338"/>
          </a:xfrm>
          <a:prstGeom prst="rect">
            <a:avLst/>
          </a:prstGeom>
        </p:spPr>
        <p:txBody>
          <a:bodyPr vert="horz" lIns="82279" tIns="41140" rIns="82279" bIns="4114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2" y="6356355"/>
            <a:ext cx="2314575" cy="365125"/>
          </a:xfrm>
          <a:prstGeom prst="rect">
            <a:avLst/>
          </a:prstGeom>
        </p:spPr>
        <p:txBody>
          <a:bodyPr vert="horz" lIns="82279" tIns="41140" rIns="82279" bIns="4114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Lato Regular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6356355"/>
            <a:ext cx="3471863" cy="365125"/>
          </a:xfrm>
          <a:prstGeom prst="rect">
            <a:avLst/>
          </a:prstGeom>
        </p:spPr>
        <p:txBody>
          <a:bodyPr vert="horz" lIns="82279" tIns="41140" rIns="82279" bIns="4114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Lato Regular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6356355"/>
            <a:ext cx="2314575" cy="365125"/>
          </a:xfrm>
          <a:prstGeom prst="rect">
            <a:avLst/>
          </a:prstGeom>
        </p:spPr>
        <p:txBody>
          <a:bodyPr vert="horz" lIns="82279" tIns="41140" rIns="82279" bIns="4114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Lato Regular"/>
              </a:defRPr>
            </a:lvl1pPr>
          </a:lstStyle>
          <a:p>
            <a:fld id="{FCEE2C88-6C8F-484D-AF69-578F576B1F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hf hdr="0" ftr="0" dt="0"/>
  <p:txStyles>
    <p:titleStyle>
      <a:lvl1pPr algn="l" defTabSz="822674" rtl="0" eaLnBrk="1" latinLnBrk="0" hangingPunct="1">
        <a:lnSpc>
          <a:spcPct val="90000"/>
        </a:lnSpc>
        <a:spcBef>
          <a:spcPct val="0"/>
        </a:spcBef>
        <a:buNone/>
        <a:defRPr lang="en-US" sz="27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05740" indent="-205740" algn="l" defTabSz="822674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lang="en-US" sz="2200" kern="1200" dirty="0" smtClean="0">
          <a:solidFill>
            <a:schemeClr val="tx1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17220" indent="-205740" algn="l" defTabSz="82267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028414" indent="-205740" algn="l" defTabSz="82267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439894" indent="-205740" algn="l" defTabSz="82267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1851374" indent="-205740" algn="l" defTabSz="82267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en-US" sz="1400" kern="1200" dirty="0">
          <a:solidFill>
            <a:schemeClr val="tx1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262569" indent="-205740" algn="l" defTabSz="82267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049" indent="-205740" algn="l" defTabSz="82267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85529" indent="-205740" algn="l" defTabSz="82267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009" indent="-205740" algn="l" defTabSz="822674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6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6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674" algn="l" defTabSz="8226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154" algn="l" defTabSz="8226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634" algn="l" defTabSz="8226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114" algn="l" defTabSz="8226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309" algn="l" defTabSz="8226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9789" algn="l" defTabSz="8226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91269" algn="l" defTabSz="82267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99121" y="887879"/>
            <a:ext cx="3111760" cy="41088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en-US" altLang="zh-CN" sz="2400" b="1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b="1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打开登录考</a:t>
            </a:r>
            <a:r>
              <a:rPr lang="zh-CN" altLang="en-US" sz="2400" b="1" dirty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试系统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73551" y="1239702"/>
            <a:ext cx="8218346" cy="287771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双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击打开桌面考试系统的快捷方式，进入考试登录页面。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013B733-8A0B-40DC-97C0-6452D635A28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61517" y="1839866"/>
            <a:ext cx="4476949" cy="4835950"/>
          </a:xfrm>
          <a:prstGeom prst="rect">
            <a:avLst/>
          </a:prstGeom>
        </p:spPr>
      </p:pic>
      <p:sp>
        <p:nvSpPr>
          <p:cNvPr id="6" name="Rectangle 1"/>
          <p:cNvSpPr/>
          <p:nvPr/>
        </p:nvSpPr>
        <p:spPr bwMode="auto">
          <a:xfrm>
            <a:off x="252513" y="140971"/>
            <a:ext cx="4209926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机测</a:t>
            </a: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考试流程</a:t>
            </a:r>
            <a:endParaRPr lang="zh-CN" altLang="en-US" sz="2000" b="1" spc="124" dirty="0">
              <a:solidFill>
                <a:srgbClr val="EAA91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Bebas Neue" charset="0"/>
              <a:sym typeface="Bebas Neue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15402" y="636182"/>
            <a:ext cx="2345355" cy="41088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2400" dirty="0" smtClean="0"/>
              <a:t>2.</a:t>
            </a:r>
            <a:r>
              <a:rPr lang="zh-CN" altLang="en-US" sz="2400" dirty="0" smtClean="0"/>
              <a:t>身</a:t>
            </a:r>
            <a:r>
              <a:rPr lang="zh-CN" altLang="en-US" sz="2400" dirty="0"/>
              <a:t>份核验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3086" y="1047064"/>
            <a:ext cx="4604632" cy="1026435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zh-CN" altLang="en-US" dirty="0"/>
              <a:t>在登录界面正确输入考生</a:t>
            </a:r>
            <a:r>
              <a:rPr lang="zh-CN" altLang="en-US" dirty="0" smtClean="0"/>
              <a:t>的报名号、</a:t>
            </a:r>
            <a:r>
              <a:rPr lang="zh-CN" altLang="en-US" dirty="0"/>
              <a:t>身份证号，检查无误后，点击 “身份核验” 按钮。</a:t>
            </a:r>
          </a:p>
          <a:p>
            <a:r>
              <a:rPr lang="zh-CN" altLang="en-US" dirty="0"/>
              <a:t>若准考证号或身份证号输入有误，系统提示“准考证号或身份证号有误，请重新输入！”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524808" y="1047064"/>
            <a:ext cx="4001185" cy="1026435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zh-CN" altLang="en-US" dirty="0" smtClean="0"/>
              <a:t>若报名号和</a:t>
            </a:r>
            <a:r>
              <a:rPr lang="zh-CN" altLang="en-US" dirty="0"/>
              <a:t>身份证号输入无误，系统自动匹配出考生姓名、性别、报考院校和专业（姓名、性别、报考院校、专业不需要考生输入）。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62D6969-E695-4EE9-8453-16380E4BBF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571" y="2327859"/>
            <a:ext cx="4026373" cy="440428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C5DCD4A4-A379-466C-9CEC-AFA31F07E81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24808" y="2327859"/>
            <a:ext cx="4001185" cy="4492764"/>
          </a:xfrm>
          <a:prstGeom prst="rect">
            <a:avLst/>
          </a:prstGeom>
        </p:spPr>
      </p:pic>
      <p:sp>
        <p:nvSpPr>
          <p:cNvPr id="7" name="Rectangle 1"/>
          <p:cNvSpPr/>
          <p:nvPr/>
        </p:nvSpPr>
        <p:spPr bwMode="auto">
          <a:xfrm>
            <a:off x="252513" y="140971"/>
            <a:ext cx="4209926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机测考试流程</a:t>
            </a:r>
            <a:endParaRPr lang="zh-CN" altLang="en-US" sz="2000" b="1" spc="124" dirty="0">
              <a:solidFill>
                <a:srgbClr val="EAA91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Bebas Neue" charset="0"/>
              <a:sym typeface="Bebas Neue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15403" y="882611"/>
            <a:ext cx="3647036" cy="41088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2400" dirty="0" smtClean="0"/>
              <a:t>3.</a:t>
            </a:r>
            <a:r>
              <a:rPr lang="zh-CN" altLang="en-US" sz="2400" dirty="0" smtClean="0"/>
              <a:t>阅</a:t>
            </a:r>
            <a:r>
              <a:rPr lang="zh-CN" altLang="en-US" sz="2400" dirty="0"/>
              <a:t>读考试须知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15404" y="1332508"/>
            <a:ext cx="8525160" cy="1026435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仔细核对个人考试信息，确认无误后，点击 “核验通过” 按钮。正确登录后，到达考生须知页面，考生需仔细阅读考试规则及考场须知。考生须知页面设置有15秒钟倒计时等待，倒计时完成后点击选中：我已阅读上述须知。方可激活“下一步”按钮，点击”下一步”按钮进行后续操作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619A8DD0-DBD8-4EF8-BB42-82727864A9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33765" y="2385974"/>
            <a:ext cx="6270006" cy="4343106"/>
          </a:xfrm>
          <a:prstGeom prst="rect">
            <a:avLst/>
          </a:prstGeom>
        </p:spPr>
      </p:pic>
      <p:sp>
        <p:nvSpPr>
          <p:cNvPr id="6" name="Rectangle 1"/>
          <p:cNvSpPr/>
          <p:nvPr/>
        </p:nvSpPr>
        <p:spPr bwMode="auto">
          <a:xfrm>
            <a:off x="252513" y="140971"/>
            <a:ext cx="4209926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机测考试流程</a:t>
            </a:r>
            <a:endParaRPr lang="zh-CN" altLang="en-US" sz="2000" b="1" spc="124" dirty="0">
              <a:solidFill>
                <a:srgbClr val="EAA91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Bebas Neue" charset="0"/>
              <a:sym typeface="Bebas Neue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15402" y="861467"/>
            <a:ext cx="2651917" cy="41088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2400" dirty="0" smtClean="0"/>
              <a:t>4.</a:t>
            </a:r>
            <a:r>
              <a:rPr lang="zh-CN" altLang="en-US" sz="2400" dirty="0" smtClean="0"/>
              <a:t>阅</a:t>
            </a:r>
            <a:r>
              <a:rPr lang="zh-CN" altLang="en-US" sz="2400" dirty="0"/>
              <a:t>读试卷说明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54207" y="1599135"/>
            <a:ext cx="8386357" cy="287771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完成阅读考试须知后进入试卷说明页面，考生可阅读了解所考专业题目类型及题目赋分情况。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102559" y="2826792"/>
            <a:ext cx="2655756" cy="1765099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阅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读完成后点击选中：我已阅读上述须知。</a:t>
            </a:r>
          </a:p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等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待开考时间倒计时，到达开考时间后，“开始答题”按钮激活。考生方可点击“开始答题”按钮进入答题界面。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56D165C8-EA39-4F46-9C2C-23904FF4207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5339" y="2213699"/>
            <a:ext cx="5953244" cy="4206367"/>
          </a:xfrm>
          <a:prstGeom prst="rect">
            <a:avLst/>
          </a:prstGeom>
        </p:spPr>
      </p:pic>
      <p:sp>
        <p:nvSpPr>
          <p:cNvPr id="6" name="Rectangle 1"/>
          <p:cNvSpPr/>
          <p:nvPr/>
        </p:nvSpPr>
        <p:spPr bwMode="auto">
          <a:xfrm>
            <a:off x="252513" y="140971"/>
            <a:ext cx="4209926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机测考试流程</a:t>
            </a:r>
            <a:endParaRPr lang="zh-CN" altLang="en-US" sz="2000" b="1" spc="124" dirty="0">
              <a:solidFill>
                <a:srgbClr val="EAA91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Bebas Neue" charset="0"/>
              <a:sym typeface="Bebas Neue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54207" y="588608"/>
            <a:ext cx="2423259" cy="41088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2400" dirty="0" smtClean="0"/>
              <a:t>5.</a:t>
            </a:r>
            <a:r>
              <a:rPr lang="zh-CN" altLang="en-US" sz="2400" dirty="0" smtClean="0"/>
              <a:t>视</a:t>
            </a:r>
            <a:r>
              <a:rPr lang="zh-CN" altLang="en-US" sz="2400" dirty="0"/>
              <a:t>频观看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54207" y="999490"/>
            <a:ext cx="8386357" cy="53399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系统默认进入答题界面自动播放对应专业的视频，考生可根据答题需要点击“开始答题”按钮</a:t>
            </a:r>
            <a:r>
              <a:rPr lang="zh-CN" altLang="en-US" b="1" dirty="0">
                <a:latin typeface="微软雅黑" pitchFamily="34" charset="-122"/>
                <a:ea typeface="微软雅黑" pitchFamily="34" charset="-122"/>
              </a:rPr>
              <a:t>隐藏视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频界面。答题过程中可以随时继续观看视频。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D6C49AA-4AD3-48CD-85DB-99CF5FCA71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70873" y="2232343"/>
            <a:ext cx="6263119" cy="454465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6D378377-A48C-4DD6-91DE-D7230ECCAE05}"/>
              </a:ext>
            </a:extLst>
          </p:cNvPr>
          <p:cNvSpPr txBox="1"/>
          <p:nvPr/>
        </p:nvSpPr>
        <p:spPr>
          <a:xfrm>
            <a:off x="933628" y="1615186"/>
            <a:ext cx="8386357" cy="53399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注意：视频提供两路可自由切换，默认为本地地址。如果考试过程中发现视频播放有卡顿现象，影响正常观看，可尝试更换到“网络地址”。</a:t>
            </a:r>
          </a:p>
        </p:txBody>
      </p:sp>
      <p:sp>
        <p:nvSpPr>
          <p:cNvPr id="6" name="Rectangle 1"/>
          <p:cNvSpPr/>
          <p:nvPr/>
        </p:nvSpPr>
        <p:spPr bwMode="auto">
          <a:xfrm>
            <a:off x="252513" y="140971"/>
            <a:ext cx="4209926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机测考</a:t>
            </a: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试流程</a:t>
            </a:r>
            <a:endParaRPr lang="zh-CN" altLang="en-US" sz="2000" b="1" spc="124" dirty="0">
              <a:solidFill>
                <a:srgbClr val="EAA91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Bebas Neue" charset="0"/>
              <a:sym typeface="Bebas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2370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15403" y="588608"/>
            <a:ext cx="1681720" cy="41088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2400" dirty="0" smtClean="0"/>
              <a:t>6.</a:t>
            </a:r>
            <a:r>
              <a:rPr lang="zh-CN" altLang="en-US" sz="2400" dirty="0" smtClean="0"/>
              <a:t>答</a:t>
            </a:r>
            <a:r>
              <a:rPr lang="zh-CN" altLang="en-US" sz="2400" dirty="0" smtClean="0"/>
              <a:t>题</a:t>
            </a:r>
            <a:endParaRPr lang="zh-CN" altLang="en-US" sz="2400" dirty="0"/>
          </a:p>
        </p:txBody>
      </p:sp>
      <p:sp>
        <p:nvSpPr>
          <p:cNvPr id="4" name="文本框 3"/>
          <p:cNvSpPr txBox="1"/>
          <p:nvPr/>
        </p:nvSpPr>
        <p:spPr>
          <a:xfrm>
            <a:off x="954207" y="999490"/>
            <a:ext cx="8386357" cy="53399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考试题目为一页一题形式，答完本页题目之后，点击“下一题”按钮继续答题。在答题过程中需要修改前一题时，点击“上一题”按钮回到上一题进行作答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783471" y="1834515"/>
            <a:ext cx="3071469" cy="3981090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试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题内容上方设置有考试时间倒计时提醒功能和视频观看功能，考试过程中考生可根据答题需要自由选择观看视频；</a:t>
            </a:r>
          </a:p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右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侧栏显示当前考生的照片和考生信息；</a:t>
            </a: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3.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答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题卡显示“已答”和“未答”题目数量，蓝色圆圈表示已答、白色圆圈表示未答；</a:t>
            </a:r>
            <a:endParaRPr lang="en-US" altLang="zh-CN" dirty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3.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右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侧栏答题卡的题目序号可通过鼠标点击定位到当前题目；</a:t>
            </a:r>
          </a:p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4.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右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侧栏答题卡右侧有滚动条，可通过上下滚动条浏览题目作答情况；</a:t>
            </a:r>
          </a:p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5.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考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生答题过程中不允许进行浏览器的回退操作。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939EA7FA-40E7-4520-B303-570F81A542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5403" y="1955006"/>
            <a:ext cx="5856511" cy="4201150"/>
          </a:xfrm>
          <a:prstGeom prst="rect">
            <a:avLst/>
          </a:prstGeom>
        </p:spPr>
      </p:pic>
      <p:sp>
        <p:nvSpPr>
          <p:cNvPr id="7" name="Rectangle 1"/>
          <p:cNvSpPr/>
          <p:nvPr/>
        </p:nvSpPr>
        <p:spPr bwMode="auto">
          <a:xfrm>
            <a:off x="252513" y="140971"/>
            <a:ext cx="4209926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机测考试流程</a:t>
            </a:r>
            <a:endParaRPr lang="zh-CN" altLang="en-US" sz="2000" b="1" spc="124" dirty="0">
              <a:solidFill>
                <a:srgbClr val="EAA91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Bebas Neue" charset="0"/>
              <a:sym typeface="Bebas Neue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15403" y="840323"/>
            <a:ext cx="1681720" cy="410882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2400" dirty="0" smtClean="0"/>
              <a:t>7.</a:t>
            </a:r>
            <a:r>
              <a:rPr lang="zh-CN" altLang="en-US" sz="2400" dirty="0" smtClean="0"/>
              <a:t>交</a:t>
            </a:r>
            <a:r>
              <a:rPr lang="zh-CN" altLang="en-US" sz="2400" dirty="0"/>
              <a:t>卷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50456" y="1290220"/>
            <a:ext cx="8386357" cy="780214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zh-CN" altLang="en-US">
                <a:latin typeface="微软雅黑" pitchFamily="34" charset="-122"/>
                <a:ea typeface="微软雅黑" pitchFamily="34" charset="-122"/>
              </a:rPr>
              <a:t>考生答完所有题目检查无误后，点击“点击交卷”按钮进行试卷提交，系统弹出提示，点击“交卷”按钮（考生需两次确认方可交卷）即可完成试卷提交，点击“返回”按钮则继续答题。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102559" y="2805648"/>
            <a:ext cx="2655756" cy="2815590"/>
          </a:xfrm>
          <a:prstGeom prst="rect">
            <a:avLst/>
          </a:prstGeom>
          <a:noFill/>
        </p:spPr>
        <p:txBody>
          <a:bodyPr wrap="square" lIns="41148" tIns="20574" rIns="41148" bIns="20574" rtlCol="0">
            <a:spAutoFit/>
          </a:bodyPr>
          <a:lstStyle/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考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生交卷时间必须在考试截止时间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分钟之内，否则系统不能交卷；</a:t>
            </a:r>
          </a:p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考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生交卷之后不能再次进行该科目的考试；</a:t>
            </a:r>
          </a:p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3.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考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试时间倒计时完成之后系统会自动结束作答，强制交卷。</a:t>
            </a:r>
          </a:p>
          <a:p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4.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交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卷成功之后结束本次考试，考生即可按考场秩序离开。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BFDE6BA-80A5-4777-A66C-A657B54F0DB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0455" y="2086827"/>
            <a:ext cx="2532698" cy="410368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6D584CC9-4666-4D23-9232-6573CF87B57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56799" y="2086827"/>
            <a:ext cx="2973179" cy="179749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90F4524F-D8B0-491C-B6A3-6375A12584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56799" y="4081489"/>
            <a:ext cx="2973179" cy="2109026"/>
          </a:xfrm>
          <a:prstGeom prst="rect">
            <a:avLst/>
          </a:prstGeom>
        </p:spPr>
      </p:pic>
      <p:sp>
        <p:nvSpPr>
          <p:cNvPr id="9" name="Rectangle 1"/>
          <p:cNvSpPr/>
          <p:nvPr/>
        </p:nvSpPr>
        <p:spPr bwMode="auto">
          <a:xfrm>
            <a:off x="252513" y="140971"/>
            <a:ext cx="4209926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机</a:t>
            </a:r>
            <a:r>
              <a:rPr lang="zh-CN" altLang="en-US" sz="2000" b="1" spc="124" dirty="0" smtClean="0">
                <a:solidFill>
                  <a:srgbClr val="EAA91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Bebas Neue" charset="0"/>
                <a:sym typeface="Bebas Neue" charset="0"/>
              </a:rPr>
              <a:t>测考试流程</a:t>
            </a:r>
            <a:endParaRPr lang="zh-CN" altLang="en-US" sz="2000" b="1" spc="124" dirty="0">
              <a:solidFill>
                <a:srgbClr val="EAA91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Bebas Neue" charset="0"/>
              <a:sym typeface="Bebas Neue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motagua light prueba">
      <a:dk1>
        <a:srgbClr val="445469"/>
      </a:dk1>
      <a:lt1>
        <a:sysClr val="window" lastClr="FFFFFF"/>
      </a:lt1>
      <a:dk2>
        <a:srgbClr val="445469"/>
      </a:dk2>
      <a:lt2>
        <a:srgbClr val="FFFFFF"/>
      </a:lt2>
      <a:accent1>
        <a:srgbClr val="1EA185"/>
      </a:accent1>
      <a:accent2>
        <a:srgbClr val="9BBB5C"/>
      </a:accent2>
      <a:accent3>
        <a:srgbClr val="F29B26"/>
      </a:accent3>
      <a:accent4>
        <a:srgbClr val="BD392F"/>
      </a:accent4>
      <a:accent5>
        <a:srgbClr val="445469"/>
      </a:accent5>
      <a:accent6>
        <a:srgbClr val="445469"/>
      </a:accent6>
      <a:hlink>
        <a:srgbClr val="F33B48"/>
      </a:hlink>
      <a:folHlink>
        <a:srgbClr val="FFC000"/>
      </a:folHlink>
    </a:clrScheme>
    <a:fontScheme name="Custom 1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636</TotalTime>
  <Words>1071</Words>
  <Application>Microsoft Office PowerPoint</Application>
  <PresentationFormat>35 毫米幻灯片</PresentationFormat>
  <Paragraphs>43</Paragraphs>
  <Slides>7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Default Theme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小Z_jully</dc:creator>
  <cp:lastModifiedBy>Administrator</cp:lastModifiedBy>
  <cp:revision>2643</cp:revision>
  <dcterms:created xsi:type="dcterms:W3CDTF">2014-11-12T21:47:00Z</dcterms:created>
  <dcterms:modified xsi:type="dcterms:W3CDTF">2019-03-13T02:29:01Z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